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144C7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D6D6D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Shape 113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hape 1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Shape 122"/>
          <p:cNvSpPr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Shape 123"/>
          <p:cNvSpPr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Shape 124"/>
          <p:cNvSpPr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hape 1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rgbClr val="00447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Shape 133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A6AAA9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hape 1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bg>
      <p:bgPr>
        <a:solidFill>
          <a:srgbClr val="00447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Shape 23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Shape 3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Shape 92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Shape 94"/>
          <p:cNvSpPr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9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#rebranddd</a:t>
            </a:r>
          </a:p>
        </p:txBody>
      </p:sp>
      <p:sp>
        <p:nvSpPr>
          <p:cNvPr id="167" name="Shape 167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Filip Šaina &amp; Bartol freškura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/>
        </p:nvSpPr>
        <p:spPr>
          <a:xfrm>
            <a:off x="2734985" y="6317142"/>
            <a:ext cx="1270001" cy="1057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6" name="Shape 196"/>
          <p:cNvSpPr/>
          <p:nvPr/>
        </p:nvSpPr>
        <p:spPr>
          <a:xfrm>
            <a:off x="4659657" y="5646021"/>
            <a:ext cx="1270001" cy="172819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7" name="Shape 197"/>
          <p:cNvSpPr/>
          <p:nvPr/>
        </p:nvSpPr>
        <p:spPr>
          <a:xfrm>
            <a:off x="6584328" y="4348720"/>
            <a:ext cx="1270001" cy="302549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8" name="Shape 198"/>
          <p:cNvSpPr/>
          <p:nvPr/>
        </p:nvSpPr>
        <p:spPr>
          <a:xfrm>
            <a:off x="8509000" y="2379382"/>
            <a:ext cx="1270000" cy="499483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59377" y="-45704"/>
            <a:ext cx="13923554" cy="9845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body" idx="13"/>
          </p:nvPr>
        </p:nvSpPr>
        <p:spPr>
          <a:xfrm>
            <a:off x="5943600" y="2641600"/>
            <a:ext cx="6705600" cy="2501900"/>
          </a:xfrm>
          <a:prstGeom prst="rect">
            <a:avLst/>
          </a:prstGeom>
        </p:spPr>
        <p:txBody>
          <a:bodyPr/>
          <a:lstStyle/>
          <a:p>
            <a:pPr/>
            <a:r>
              <a:t>Anketa</a:t>
            </a:r>
          </a:p>
          <a:p>
            <a:pPr/>
            <a:r>
              <a:t>i rezultati</a:t>
            </a:r>
          </a:p>
        </p:txBody>
      </p:sp>
      <p:pic>
        <p:nvPicPr>
          <p:cNvPr id="170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8066" t="4562" r="55555" b="1255"/>
          <a:stretch>
            <a:fillRect/>
          </a:stretch>
        </p:blipFill>
        <p:spPr>
          <a:xfrm>
            <a:off x="3274" y="11194"/>
            <a:ext cx="5638156" cy="97312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67679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507176" y="4998615"/>
            <a:ext cx="13714352" cy="4758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5085079" y="3784599"/>
            <a:ext cx="2834641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0">
                <a:solidFill>
                  <a:srgbClr val="FFFFFF"/>
                </a:solidFill>
              </a:defRPr>
            </a:lvl1pPr>
          </a:lstStyle>
          <a:p>
            <a:pPr/>
            <a:r>
              <a:t>215</a:t>
            </a:r>
          </a:p>
        </p:txBody>
      </p:sp>
      <p:sp>
        <p:nvSpPr>
          <p:cNvPr id="176" name="Shape 176"/>
          <p:cNvSpPr/>
          <p:nvPr/>
        </p:nvSpPr>
        <p:spPr>
          <a:xfrm>
            <a:off x="5057976" y="9240890"/>
            <a:ext cx="2837794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1470" indent="-261470">
              <a:buClr>
                <a:schemeClr val="accent1"/>
              </a:buClr>
              <a:buSzPct val="104999"/>
              <a:buFont typeface="Avenir Next"/>
              <a:buChar char="*"/>
              <a:defRPr i="1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sedmodnevna anketa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/>
        </p:nvSpPr>
        <p:spPr>
          <a:xfrm>
            <a:off x="-46801" y="-59875443"/>
            <a:ext cx="17722292" cy="14502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800">
                <a:solidFill>
                  <a:srgbClr val="FFFFFF"/>
                </a:solidFill>
              </a:defRPr>
            </a:pPr>
            <a:r>
              <a:t>#,Odaberite spol,Koja je vaša dobna skupina?,Imate li trenutno status studenta?,Kakvo je vaše misljenje o INI kao poslodavcu?,Koliko vežete pojam 'INA' uz Hrvatsku i hrvatski nacionalani identitet?,Smatrate li da biste bili zadovoljni kao zaposlenik sa nekim od grana poslovanja koje INA nudi?,Vidite li sebe u budućnosti kao mogućeg zaposlenika INA grupacije?,Koje područje poslovanja INA grupacije smatrate osobno najzanimljivijim?,Industrija,Kreativnost,Ekologija,Znanost,Energetika,Hrvatska,Na što Vas asocira riječ   'karijera'  ?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88ff7ba636674a1300aa9cd3ce9ca64c,muško,od 18 do 20,1,6,4,1,1,IT potpora,Industrija,,,,Energetika,,"napredak, buducnost"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68d728291138e5a8be73ae2906329c8c,muško,od 21 do 23,1,6,4,1,1,Financije,,,,,Energetika,,"penis, povremeno kita"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6a54c754a1d2cda68b33e34f1c9853fe,žensko,od 21 do 23,1,4,2,0,0,IT potpora,Industrija,,,,Energetika,,Posao i novac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af63a9bb90f972404a6b47faa9e7d6c3,muško,od 18 do 20,1,5,4,0,0,IT potpora,,,,,Energetika,,USPJEH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7c2067d434c2d4a85a793d47ae5ba897,muško,od 21 do 23,1,5,4,1,0,IT potpora,Industrija,,,,Energetika,,Posao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a4161c3fd1f3b79efa0cb99ac6646817,muško,27 ili stariji,1,5,5,1,1,IT potpora,Industrija,Kreativnost,Ekologija,Znanost,Energetika,Hrvatska,Ja mislim da je bartol prezgodna osoba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a39207604a5d74607e6d12c86e4c624f,žensko,od 21 do 23,1,8,6,1,0,IT potpora,Industrija,,,,,Hrvatska,Rezultat puno truda i rada.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01ae3b193e6a1bab2c235090ba0f1eb8,žensko,od 21 do 23,1,6,4,1,1,Istraživanje i proizvodnja nafte i plina,Industrija,,,,Energetika,,"Karijera predstavlja čovjek profesionalni put koji može biti ispunjen usponima, ali isto tako i padovima.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ee4529fac48ce7edeffd21ea74ae2c82,žensko,od 18 do 20,1,5,7,1,1,IT potpora,Industrija,,,,,,proces cjelozivotnog ucenja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f4dc077d14e766a55e35def84f4925ed,muško,od 21 do 23,1,5,4,1,1,Istraživanje i proizvodnja nafte i plina,Industrija,,,,,,Posao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0648924eb22ea1773adcd9610e1c3df9,muško,od 21 do 23,1,7,6,1,1,IT potpora,Industrija,,,,Energetika,,Opis onog što smo postigli.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8429b2a0aa034cc6f4d12ad0f02ddb71,žensko,od 18 do 20,1,6,7,1,0,Istraživanje i proizvodnja nafte i plina,Industrija,,,,Energetika,,Na uspješnost.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bae8670ca8a8b8693efb07166ed29c02,žensko,od 18 do 20,1,9,9,1,1,Istraživanje i proizvodnja nafte i plina,Industrija,Kreativnost,Ekologija,Znanost,Energetika,Hrvatska,"Napredovanje,uspješnost i doprinos u nekome zvanju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de4ef0df28146faf1420e298a974298e,žensko,od 18 do 20,1,5,7,1,0,Financije,Industrija,,,,,,Smisao života kojeg gradimo kroz duži period u našem životu.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931c1713edc9fda24faf980739a955dc,muško,od 21 do 23,1,8,4,0,0,IT potpora,Industrija,,,,,,.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f8809401dfb8dd7806e0f30815be1652,muško,od 21 do 23,1,7,7,1,1,Financije,Industrija,,,,Energetika,Hrvatska,Sama riječ 'karijera' za mene znači osobni uspjeh.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5506b3fa8f7804406a2a13a176df4b99,žensko,od 21 do 23,1,7,6,1,1,IT potpora,Industrija,,,,,,Budućnost i radno iskustvo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c517d5066989b7fca42e7eb933f678f8,žensko,od 18 do 20,1,9,6,1,0,Financije,Industrija,,,,,,uspješno bavljenje poslom kojeg volim uz realnu plaću za to zanimanje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3094e3c96bfeef4be3f85fbb44a292f0,muško,od 24 do 26,1,1,1,0,0,Istraživanje i proizvodnja nafte i plina,Industrija,,,,Energetika,,Moja osobna postignuca u radu i znanosti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fa70647637f30d43d53ec0bf4c03fd5f,žensko,od 21 do 23,1,7,8,0,0,IT potpora,Industrija,,,,,Hrvatska,na financijsku stabilnost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ecec18baae9fa83d625b286104a9a602,muško,od 18 do 20,1,5,7,1,1,IT potpora,Industrija,,,,Energetika,Hrvatska,posao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f5eb255c166841f5b60b0e37b8ecf1ea,muško,od 21 do 23,1,5,9,1,1,IT potpora,Industrija,,,,Energetika,Hrvatska,Osiguranje egzistencije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a5a138c0f45325cd0d0d4a7932888d28,žensko,od 21 do 23,1,8,4,1,1,IT potpora,Industrija,,,,Energetika,,Rad kojem se posvećuje puno vremena i truda radi napretka i postignuća.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b2d3d74c1df528ec39b31a1050d54e20,muško,od 21 do 23,1,5,2,0,0,IT potpora,Industrija,,,,Energetika,,posao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fadd0c79414531f303deb0d05fe55319,žensko,od 18 do 20,1,5,7,1,0,Istraživanje i proizvodnja nafte i plina,Industrija,,,,Energetika,,zarada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e0e35c76bebc9c5053c0c975e2fb5dfb,žensko,od 18 do 20,1,5,3,1,1,Rafinerije i marketing,Industrija,,,,Energetika,Hrvatska,posao život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c8e859ea0927727ca7e71c6d61a36792,žensko,od 18 do 20,1,9,7,1,0,Financije,Industrija,,,,Energetika,,"Karijera me asocira na prezaposlenost, umor i stres."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6c17f50148f6bb1cbb41019ff549e29b,žensko,od 21 do 23,1,5,4,0,0,IT potpora,,,,,Energetika,,uspjeh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812e8adc8112859cbcca63faa0bdd10d,muško,od 21 do 23,1,5,2,0,0,Istraživanje i proizvodnja nafte i plina,,,,,Energetika,,financijska sigurnost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49919b6f2b137fe7617fb172364be9b1,žensko,od 18 do 20,1,6,7,1,1,Financije,Industrija,,,,Energetika,,Novac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4103ee0e11e9f5e81bfba44eaa25a225,žensko,od 21 do 23,1,7,7,1,1,Istraživanje i proizvodnja nafte i plina,,,,,Energetika,,Karijera me asocira na progres u poslovnom životu pojedinca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cef212ada97813d16c4e1bb11ce7c8a4,žensko,od 21 do 23,1,7,5,1,0,Rafinerije i marketing,,,,,Energetika,,uspjeh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aef521f385755a2b8776ba8223ac37ae,muško,od 18 do 20,1,6,3,1,1,Financije,,,,,Energetika,,Money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ceab48f7510cc83fb99fd23f64d5a04a,muško,od 21 do 23,1,6,7,1,0,Rafinerije i marketing,,,,,Energetika,,"Posao uz mogućnos napredovanja, do zanimljivijih i odgovornijih pozicija kao i bolje plaće."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14edbbc0e6cf145de7eadc1ad8e5b1c0,žensko,od 21 do 23,1,9,9,1,0,Istraživanje i proizvodnja nafte i plina,Industrija,,,,,,Uspješno zaposlenje i postepeno napredovanje u svom poslu.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2f56a490a3190faa012981665fc4b489,muško,od 18 do 20,1,5,7,1,1,Financije,Industrija,,,,Energetika,,Put napredovanja u poslu.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7085e64340a5eaddd9a62efd8f9e410e,žensko,od 21 do 23,1,6,6,1,0,Istraživanje i proizvodnja nafte i plina,Industrija,,,,Energetika,,Poslovno uspijeće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2458829a05cf8491d6c4bf068f7349dc,žensko,od 21 do 23,1,5,6,1,0,Logistička potpora,Industrija,,,,,,"Na buduće zadimanje, napredovanje, osobni uspjeh itd."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5851d4c459435d7e64ad591af8278f02,muško,od 21 do 23,1,5,5,0,0,Logistička potpora,,,,,Energetika,Hrvatska,Na uspijeh koji gradiš tijekom godina i godina rada.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974af2027e3ef14d069cc97b266cb2d9,žensko,od 18 do 20,1,5,7,1,0,IT potpora,Industrija,,,,,,cijeloživotno napredovanje i rad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d823d6eaf55a3612d6a0c1adbe4468f4,žensko,od 18 do 20,1,7,8,0,0,Logistička potpora,,,,,Energetika,,"Karijera me asocira na trud, rad, a tim i uspjeh u poslu kojeg volite."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869872d0230630c9b52f34219401b9a5,muško,od 18 do 20,1,5,5,0,0,IT potpora,Industrija,,,,,,cyxc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885668f40176a1effcd776f9cf93dd87,žensko,od 21 do 23,1,5,7,1,1,Logistička potpora,Industrija,,,,,,Asocira me na posao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ac6d3e958bf1e516132b8d5ff207d127,muško,27 ili stariji,0,1,1,0,0,Istraživanje i proizvodnja nafte i plina,Industrija,Kreativnost,Ekologija,,Energetika,,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feaca93075cc4149ae51a3fe431232af,muško,od 21 do 23,1,4,2,1,0,Rafinerije i marketing,Industrija,,,,Energetika,,Barijera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148365232432b3c0c685d3fdcb955665,žensko,od 21 do 23,1,5,5,1,0,IT potpora,Industrija,,,,,,uspjeh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035272f30e23d932300c343ff628d234,žensko,od 18 do 20,1,6,7,1,1,Rafinerije i marketing,Industrija,,,,Energetika,,Privredivanje za sebe i svoju obitelj. Ispunjavanje vlastitih ciljeva na poslovnom planu.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27431b1a58f3048fede3bd6764a17f60,muško,od 21 do 23,1,9,8,1,0,Istraživanje i proizvodnja nafte i plina,,,,Znanost,Energetika,,uspjeh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1d270c321936816e896d026f93e0d3a9,žensko,od 18 do 20,1,7,7,1,0,Istraživanje i proizvodnja nafte i plina,Industrija,,,,Energetika,Hrvatska,Na nešto za što u životu težimo te se oko toga trudimo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8e1b5f108564937e6c7c68513d47f2ac,muško,od 21 do 23,1,9,8,1,1,Istraživanje i proizvodnja nafte i plina,Industrija,Kreativnost,,,Energetika,,Na cjeloživotno učenje i iskustvo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3ee6dfa517a7118b2d625cc09561ae32,muško,od 21 do 23,1,7,6,1,1,Rafinerije i marketing,Industrija,,,,Energetika,Hrvatska,"Karijera je za mene poslovna strana života, ono čime se odlučimo baviti čitavog života s ciljem zarade."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6524379f949f552d1afafe5bb7ea2b3c,muško,od 18 do 20,1,5,7,1,1,Rafinerije i marketing,Industrija,,,,Energetika,,Riječ karijera asocira me na životni poziv koji je usput i plaćen.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3b2699fe13f757d16b147de9e38b1425,žensko,od 18 do 20,1,5,4,1,0,Istraživanje i proizvodnja nafte i plina,Industrija,,,,,,"Karijera je svjestan odabor nacina zivota koji podrazumijeva odredene gubitke, ali i dobit. Samo je pitanje koliko smo spremni prihvatit i nosit se sa jednim i drugim."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e0edcfb67dc3f1e8326bdf9e1915b76c,žensko,od 18 do 20,1,5,7,0,0,Istraživanje i proizvodnja nafte i plina,,,,,Energetika,Hrvatska,Cjeloživotni posao u kojem nam je cilj napredovati do kraja naših mogućnosti.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60795ca544b824244c624cef3f0061ca,žensko,od 24 do 26,0,6,6,1,1,Rafinerije i marketing,Industrija,,,Znanost,,,Biti uspješan u onome što radiš.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453eb13ac0088fecd437b6cdcb4c9860,muško,od 21 do 23,1,5,6,1,1,Istraživanje i proizvodnja nafte i plina,Industrija,,,,,Hrvatska,Osamostaljenje i uspješnost u onom što radimo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d7868f30310e06b8ed16152a2a81d44b,žensko,od 21 do 23,1,5,5,1,1,Rafinerije i marketing,Industrija,,,,Energetika,,"Žrtva privatnog zbog poslovnog ;) Karijera jest razvoj znanja,vještina i sposobnosti koje doprinose profesionalnom, ali i osobnom razvoju."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02e665998b616476e6fe1d645afa39bd,muško,od 21 do 23,0,6,5,1,1,IT potpora,Industrija,,,,Energetika,Hrvatska,"Posao, napredovanje, razvijanje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6ec33d867b55c7ec11f32914b5cd41dc,žensko,od 21 do 23,1,7,7,1,0,Istraživanje i proizvodnja nafte i plina,Industrija,,,Znanost,Energetika,,"Karijera je za mene posvećivanje svom poslu i struci, trud i upornost u svojem radu te davanje prioriteta poslu u životu s ciljem što veće uspješnosti."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cd75cea7bc41eb735f7cbbf35423dcba,muško,od 18 do 20,1,6,8,1,0,Istraživanje i proizvodnja nafte i plina,,,,,Energetika,,"Put, niz poslova i događaja te uspjeha jedne osobe."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931b5e0c43fc7565ecb0ad03646a119d,žensko,27 ili stariji,0,4,7,1,0,Istraživanje i proizvodnja nafte i plina,Industrija,,,,,Hrvatska,"Napredovanje, osobno i profesionalno."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09fcbc95ea15a7b92a867dcff060382d,žensko,od 18 do 20,1,9,9,1,0,Istraživanje i proizvodnja nafte i plina,Industrija,,,,Energetika,,posao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d7b808368ada1f854351f0c7ba28d090,žensko,od 18 do 20,1,9,8,1,1,Logistička potpora,Industrija,,Ekologija,,Energetika,Hrvatska,Izgradnja vlastitih ambicija.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2a6e324f18ca04b8f641551595ad476e,muško,od 18 do 20,1,3,6,1,0,IT potpora,,,,,Energetika,,rad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9076aedad12b5d99f9841f24294e75ec,žensko,od 21 do 23,1,8,9,1,1,Logistička potpora,Industrija,,,,,,Uspjeh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3e1bc5bf3f6c2364915be59b1fb57158,žensko,od 18 do 20,1,9,7,1,1,Istraživanje i proizvodnja nafte i plina,Industrija,,,,Energetika,Hrvatska,Dio moje uspješne budućnosti.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ae25fb752a01554fcf90d63aa312e70c,žensko,od 21 do 23,1,6,5,1,0,Istraživanje i proizvodnja nafte i plina,Industrija,,,,,,Dobar posao i zadovoljstvo.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4d9cdfd8d0f118050ee1fd1b9638048b,muško,27 ili stariji,0,5,8,1,0,Financije,Industrija,,,,Energetika,,profesionalni put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9b04a8a272fa713bda1d3c9d5653fa53,muško,od 18 do 20,1,5,7,0,0,IT potpora,Industrija,,,,,,Novac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9d9f0787f6fa799fe22514b65019ef2a,žensko,od 21 do 23,1,8,8,1,0,Rafinerije i marketing,Industrija,,,,Energetika,Hrvatska,penjanje po poslovnoj ljestvici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b8f108bcf18f7472b3b82479c3663eb8,žensko,od 21 do 23,1,5,3,1,1,IT potpora,Industrija,,,,Energetika,,uspjeh postignut vlastitim radom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6e0af2e38c8992ea01c9c43fb8e44cd0,žensko,od 21 do 23,1,9,7,1,1,Istraživanje i proizvodnja nafte i plina,Industrija,,,,Energetika,,"Poslovni napredak, upornost, marljivost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b38cd86d861547a8b65a3555f39a6909,žensko,od 18 do 20,1,5,7,1,0,Logistička potpora,Industrija,,,,,,"Napredovanje i usavršavanje u svom poslu u korist vlastite dobrobiti, ali i dobrobiti društva."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d0f3fd4e3adb1c254f4352717e4beeb5,muško,od 21 do 23,1,5,6,1,0,Istraživanje i proizvodnja nafte i plina,Industrija,,,,Energetika,,Asocira me na 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fad1382d04bbf83ae2af5d69bca054ae,muško,od 21 do 23,1,5,5,1,0,Istraživanje i proizvodnja nafte i plina,Industrija,,,,Energetika,,sve vec navedeno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e69fb4062b42ea6b65ea9fac8b0fef4e,žensko,od 18 do 20,1,9,6,1,1,Logistička potpora,Industrija,,,,Energetika,,"Ambicioznost, trud, uspjeh."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4015051f49a12f88a1e8a3defb272ef6,žensko,od 18 do 20,1,5,9,1,1,Istraživanje i proizvodnja nafte i plina,,,Ekologija,,Energetika,,karijera-zanimanje za zivot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bb93d3aee9dc9c862525a02f2de1b877,žensko,od 21 do 23,1,7,2,0,0,IT potpora,Industrija,,,,Energetika,,Na budućnost i uspjeh ili neuspjeh u odabranom području rada.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10fabf83ebda5d022f7476da16a65936,žensko,od 21 do 23,1,5,7,1,1,Rafinerije i marketing,Industrija,,,,Energetika,,Izrazita stručnost u području profesionalnog djelovanja te unutarnje zadovoljstvo istim.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992aa5219f8eb57d2d5c8d24d47a59fa,žensko,od 18 do 20,1,9,9,1,1,Logistička potpora,,,,,Energetika,Hrvatska,Svo nase iskustvo koje steknemo unutar jednog zanimanja.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956a63a66bd9eb983124895bff755b3d,muško,od 21 do 23,1,6,7,1,1,Financije,Industrija,,,,Energetika,,Način na koji odlučimo postići svoje ciljeve u životu i doći do stvari koje će nam ispunjavati život.c8886dee9d66ee59997ef1f2279717e0,muško,od 21 do 23,1,5,7,1,0,Istraživanje i proizvodnja nafte ilina,Industrija,,,,,,posao9a2deb9337683856dae3b72f883a72e9,muško,od 21 do 23,1,5,7,1,0,Rafinerije i marketing,,,,,Energetika,,Posao 1e698805a61f7b12cdd6141639ba6c41,muško,od 18 do 20,1,5,7,1,0,Istraživanje i proizvodnja nafte i plina,Industrija,,,,,,dio životaa09ad533cb28b01e76501db82ecc2d6b,muško,od 18 do 20,1,7,3,0,0,Istraživanje i proizvodnja nafte i plina,Industrija,,,,,,Nešto čemu smo posvetili dio života.cbb9977cb9e7ffc2bf02bc811afb7b71,muško,od 21 do 23,1,5,6,1,0,Logistička potpora,Industrija,,,,Energetika,,na novac i uspjehc9517cc8f37bd501a320a84665611919,žensko,od 21 do 23,1,5,7,1,1,Istraživanje i proizvodnja nafte i plina,Industrija,,,,Energetika,Hrvatska,Doprinos usvijetud6a2b5e4fc3a493480fe5bc0777f2ee3,muško,od8do20,1,7,9,1,1,ITpotpora,Industrija,,,,,,"Posao,iskustvo,napredovanje."8e46bc87a034b9e7ef2935ec968242b3,žensko,od 21 do 23,1,9,9,1,1,Istraživanje i proizvodnja nafte i plina,,Kreativnost,Ekologija,,Energetika,Hrvatska,"Posao, novac"a06fd9ebb42d1fc41593e0a90dcd665c,muško,od 18 do 20,1,7,3,1,0,Istraživanje i proizvodnja nafte i plina,Industrija,,,,Energetika,,"Iskustvo, znanje i poznanstva koja se steknu radom u jednoj profesiji"fa2f20c5ef7e74e6ef76766c9a7cfd0d,muško,od 21 do 23,1,5,6,1,1,Rafinerije i marketing,Industrija,,,,,,dugotrajno zaposlenje33b70cc452f5305c336e55cc7aecfb81,muško,od 21 do 23,1,5,4,0,0,IT potpora,Industrija,,,,,,poslovno ostvarenjed1f900b4282ed6cba8cfc3d9f9581644,muško,od 18 do 20,1,3,4,0,0,Istraživanje i proizvodnja nafte i plina,Industrija,,,,Energetika,,"Posao, novac, zaposlenost u smislu prezauzet za ikakve druge zanimacije"583b02d4606c5eb9447da0a8081d8890,muško,od 21 do 23,1,7,7,1,1,IT potpora,Industrija,,,,Energetika,,"Sva radna mjesta pojedinca, od prvog posla do mirovine."517c90e12bcbb0c8ce23a18fd520fe1c,muško,od 21 do 23,1,3,3,0,0,Istraživanje i proizvodnja nafte i plina,Industrija,,,,,,"Asocira me na uspješno izvršavanje posla, i napredovanje tijekom zaposlenja"56d682aaacf3e8e40584741b7092a84a,muško,od 21 do 23,1,6,7,1,0,Istraživanje i proizvodnja nafte i plina,Indutrija,,,,Energetika,,posao i uspjeh9712ba0f45b6805276b94f8126585d9e,žensko,od 21 do 23,1,7,9,1,1,Financije,Industrija,,,,Energetika,,Riječ karijera me asocira na jako dobar uspijeh i dobru zaradu.e5861540dfc6bd894e18db7a35a14f59,žensko,od 18 do 20,1,5,8,1,1,Financije,Industrija,Kreativnost,Ekologija,,Energetika,,odraz truda i znanja svake osobe vidi se u njegovoj karijerid32aa5ee135a189eb3c147fb5b816777,žensko,od 21 do 23,1,5,6,0,0,Istraživanje i proizvodnja nafte i plina,Industrija,,,,Energetika,,napredovanje u struci uz davanje maksimuma kako bi što kvalitetnije odrađivali svoj posao. be6c17af837537c48c52c68add59673e,muško,od 18 do 20,1,4,7,1,1,Rafinerije i marketing,Industrija,,,,,,Poštovanjece9327e40c3851882eef9d3c946681d0,žensko,od 18 do 20,1,5,9,1,0,Istraživanje i proizvodnja nafte i plina,Industrija,,,,,,"Dugotrajan trud, rad i upornost koji rezultiraju stalnim napredovanjem u poslu i dobrom zaradom."d0c7f9b8e1c3a6905c4aeecddcfdcbd1,muško,od 18 do 20,1,6,7,1,0,IT potpora,Industrija,,,Znanost,Energetika,,Poslovni put i razvoj pojedincaed7c59927c0d187d4f60befee345a011,žensko,od 21 do 23,1,5,4,1,1,Istraživanje i proizvodnja nafte i plina,Industrija,,Ekologija,,Energetika,,"rijec karijera me asocirna na to da nakon faksa, ili srednje skole se zaposlis na nekom mjestu i posvetis se tom radnom mjestu ucinis posao, sebe boljim"8863e0daa68b15126c662f670ea40bc1,muško,od 21 do 23,1,5,7,1,1,IT potpora,,,,,Energetika,,novac45a1b9310e6a311c2acac22542ab1eb,muško,od 18 do 20,1,5,5,1,1,Istraživanje i proizvodnja nafte i plina,Industrija,,,,,,Stalno zaposlenje po završetku RGNF-a. 771840ff935912cb29f1463f23a2b0ca,žensko,od 18 do 20,1,5,9,1,1,Istraživanje i proizvodnja nafte i plina,Industrija,,,Znanost,,,"Neophodan pojam u životu. Ako je imaš, car si, ako ne, ..."757ff0ef9a6e2bad680ac84958692abd,muško,od 18 do 20,1,5,6,1,1,IT potpora,Industrija,,,,Energetika,,Obavljanje poslova u zamjenu za novac.7d4d90e14d0b2d9abc20b5fbfe052457,muško,od 18 do 20,1,5,1,0,0,Logistička potpora,Industrija,,,,Energetika,,rad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86e46a8cc488053105bc93c0b3328767,muško,od 18 do 20,1,5,4,1,0,Financije,Industrija,,,,,,Prenapuhana riječ. Stvari su postavljene na način da je najbitnije zaraditi. Najbitnije je biti sretan zbog onoga što radiš.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07c7338cf102f68159154db6ddd61b20,muško,od 18 do 20,1,5,1,1,1,Logistička potpora,Industrija,,,,,,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2416d26420f70e081673ea63b794c2f9,muško,od 21 do 23,1,5,6,1,0,IT potpora,,,,,Energetika,,Korporativni svijet.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48678914bf127e1a01f616c1827f6436,muško,od 18 do 20,1,7,3,1,0,Istraživanje i proizvodnja nafte i plina,Industrija,,,Znanost,Energetika,,Mogućnost pojedinca da napreduje od izabranog školovanja do visokih pozicija u nekoj tvrci.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954a2f32d04f33e557c3f4b18a7ce9a2,muško,od 21 do 23,1,8,8,1,1,Logistička potpora,Industrija,,,Znanost,,Hrvatska,niz uspjeha u području posla koje ostavlja osjećaj osobnog zadovoljstva što u konačnici dovodi do zadovoljstva vlastitim životom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22a220a45c35ad74728dec7f0b1a51af,žensko,od 21 do 23,1,4,6,1,1,Rafinerije i marketing,,,,,Energetika,,"POsao, napredovanje"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75155495d5e23e02e13a83196b45a403,muško,od 21 do 23,1,7,7,1,0,Istraživanje i proizvodnja nafte i plina,,,,,Energetika,,Na postupnu izgradnju suojesnog zivota.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a05ae1750311ba15bae5f47cb633c404,žensko,od 18 do 20,1,5,7,0,0,Financije,Industrija,,,,Energetika,,Ispunjenje vlastitih ambicija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bd6c910ea8c323c6f17128fd18e17947,žensko,od 18 do 20,1,5,7,1,0,Rafinerije i marketing,,,,,Energetika,,Uspješnost u odabranom zanimanju.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f880ca7e50b41bf5eff3511c4be13821,žensko,od 21 do 23,1,5,2,1,1,Istraživanje i proizvodnja nafte i plina,Industrija,Kreativnost,,,Energetika,,Ustrajnost u svom poslu te sklonost napredovanja u samome.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d631c878452e9176b6fb0ae1344c9f5c,žensko,od 18 do 20,1,5,4,1,1,Financije,Industrija,,,,,,buduće zaposljenje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04fd98995642da53dbc8b69f6731b134,muško,od 18 do 20,1,8,7,1,1,Rafinerije i marketing,Industrija,,,,Energetika,,mogućnost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a4a774da735f8c104ba9612823167b39,žensko,od 18 do 20,1,5,1,1,1,Rafinerije i marketing,Industrija,,,,,,"Građenje iskustva, znanja, reputacije i moći u nekom zanimanju kojeg pojedinac dugo obavlja i, idealno, voli."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82734b4b7e1d335403b5c2324fb18950,muško,od 18 do 20,1,6,6,1,0,IT potpora,Industrija,,,,,,rad 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f90061d5aa146ae398f1e28b0db83757,žensko,od 21 do 23,1,7,8,1,0,Istraživanje i proizvodnja nafte i plina,,,,,Energetika,,Životno usmjerenje prema uspjehu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d2ec429b96c261d32eb93d0860c0d916,muško,od 18 do 20,1,7,5,1,1,Istraživanje i proizvodnja nafte i plina,Industrija,,,,Energetika,,Karijera je simbioza volje i rada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23f486cc06e0fe27d500d73d0297b954,žensko,od 21 do 23,1,5,6,1,0,Financije,Industrija,,,,,,novac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dedbafbbbca322dac9d113924f4e9a44,muško,od 24 do 26,0,4,3,0,0,IT potpora,,,,,Energetika,,napredak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45410744eb50d3be87474e7edaa70be0,žensko,od 21 do 23,1,5,5,0,0,Istraživanje i proizvodnja nafte i plina,,,,,Energetika,,Novac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40087499788a4d31751781ec2549014a,muško,od 21 do 23,1,5,7,1,0,Istraživanje i proizvodnja nafte i plina,,,,,Energetika,,"Ispunjenje, emocionalno, fizičko i psihičko"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218bef4c485f202c2fc0a2efb3e86958,muško,od 21 do 23,1,5,8,1,0,Istraživanje i proizvodnja nafte i plina,Industrija,,Ekologija,Znanost,Energetika,,"Ostvarenje profesionalnih snova. Ispunjenje u fizičkom, psihičkom i emocionalnom smislu.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0ace1a0fac0494eac9c5f202420fc62e,muško,od 21 do 23,1,5,7,1,0,Istraživanje i proizvodnja nafte i plina,Industrija,,Ekologija,Znanost,Energetika,,"Sreća i ispunjenost, ostvarenje profesionalnih snova.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2e4d8f187c1a986f97561cdfa25be97a,muško,od 18 do 20,1,2,5,0,0,IT potpora,Industrija,,,,,,strucno usavrsavanje i profit od toga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1d0f807670b0f1339e7f3039e72b02d5,muško,od 21 do 23,1,5,5,0,0,Istraživanje i proizvodnja nafte i plina,Industrija,,,,,,Uspješan poslovni život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a184900f02020fcb72188b8b47b225df,žensko,od 21 do 23,1,5,3,1,1,Istraživanje i proizvodnja nafte i plina,Industrija,,,,,,I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2a6a95b6d8debb982df09fb336ff3eb0,žensko,od 21 do 23,1,5,2,0,0,Rafinerije i marketing,Industrija,,,,Energetika,,fhh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23131f85b756a84840bf880c32132b8d,muško,od 21 do 23,1,5,5,0,0,IT potpora,Industrija,,,,,,Posao koji ću obavljati sa zadovoljstvom.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bb1ebe25b62fa9fbfd451269d3e957ae,žensko,od 21 do 23,1,5,3,0,0,Istraživanje i proizvodnja nafte i plina,Industrija,,,,Energetika,,a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53bd528e3c05919aa86952602c97bb42,žensko,od 21 do 23,1,5,5,0,0,Rafinerije i marketing,Industrija,,,,,,"profesionalnost, uspjesnost"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85c8d17fc68cf3307686c369b972581f,žensko,od 21 do 23,1,5,7,1,0,Istraživanje i proizvodnja nafte i plina,Industrija,,,,,,Uspjeh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ee2515c01501eecdd5749e90f5cf433c,žensko,od 21 do 23,1,9,1,1,0,Istraživanje i proizvodnja nafte i plina,Industrija,,,,,,uspijeh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6e8aa5e246963c22714d71863a290257,žensko,od 18 do 20,1,6,5,0,0,Istraživanje i proizvodnja nafte i plina,Industrija,,,,,,čokčkč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9e8687f3ea72919e8cb9372e2b9c46d8,žensko,od 18 do 20,0,5,7,1,1,Istraživanje i proizvodnja nafte i plina,Industrija,,,,Energetika,Hrvatska,"Na osobni razvitak, napredovanje, razvoj , učenje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74e8d92345f927059182d9e1ceb6afa2,žensko,od 18 do 20,0,5,5,1,0,Rafinerije i marketing,,Kreativnost,Ekologija,,,,ina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2a3b8fc79ab9f92b4eef39afe2c73a3a,žensko,od 18 do 20,1,6,6,1,0,IT potpora,Industrija,,,,,,Nešto čemu posvetiš većinu svog života.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c78c1e2f3b7724512f18bb8555c37987,žensko,od 18 do 20,1,5,5,0,1,Istraživanje i proizvodnja nafte i plina,Industrija,,,,Energetika,,na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49b31a01a5a6cc8c8b6c34f1baa634e7,žensko,od 21 do 23,1,5,5,1,1,Financije,,,,,Energetika,,1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b0bf508d18bc5a8cbe395fe018b9decc,žensko,od 21 do 23,1,5,1,0,0,IT potpora,Industrija,,,,,,ono šta ja nikad neću imat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17654bfeaa8640f18359e7dbcb3ce4f9,žensko,od 18 do 20,1,5,5,1,0,Rafinerije i marketing,Industrija,,,,,,N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fc981e41c7927b87bab2c447cf040145,žensko,27 ili stariji,0,5,4,1,1,Istraživanje i proizvodnja nafte i plina,,,Ekologija,,Energetika,,napredovanje u nekom zvanju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bbff4df20790521f255e60df6863c662,muško,27 ili stariji,0,1,1,0,0,Rafinerije i marketing,,,,,,Hrvatska,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e1a2bc83b661d7ae6aa0107e1f942471,muško,od 21 do 23,1,5,8,1,1,Istraživanje i proizvodnja nafte i plina,Industrija,,,,Energetika,,"Na uspješnost i snalažljivost, na sumu svih kvaliteta i sposobnosti pojedinca."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1f34a881c95985ddc48f000dbf9866f0,žensko,od 21 do 23,1,5,6,1,0,Financije,Industrija,,,,,,uspjeh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0d988a8f61174947f1ba289d6a9558f5,žensko,od 21 do 23,1,6,8,1,1,Financije,Industrija,,,,,Hrvatska,Uspjeh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2353a23ecab5cda66f2f5a5632da0832,žensko,od 21 do 23,1,5,6,1,1,Rafinerije i marketing,Industrija,,,,Energetika,,a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67f7956be368663306b5945769270108,žensko,od 21 do 23,1,5,5,0,0,Istraživanje i proizvodnja nafte i plina,Industrija,,,,,,Asocira me na zanimanje koje je osoba odabrala. 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45e63485d9547acac0e326982a5267a1,žensko,od 21 do 23,1,5,6,0,0,Istraživanje i proizvodnja nafte i plina,Industrija,,Ekologija,,,,g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012ac4597a22b7243fc2c65bf70dff3d,žensko,od 21 do 23,1,5,7,0,0,Istraživanje i proizvodnja nafte i plina,Industrija,,,,Energetika,,posao koji izgrađuje život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15565462cd276ffdb7b5a5c171ada782,žensko,od 21 do 23,1,6,7,0,0,Istraživanje i proizvodnja nafte i plina,Industrija,,,,Energetika,,uspjesi i postignuca u radnom okruzenju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0374a90afe5ca89e29729a28dcdaaaf3,žensko,od 21 do 23,1,5,6,0,0,Istraživanje i proizvodnja nafte i plina,Industrija,,,,Energetika,,"Pristojan život, puno novaca"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2448600e5c981a3cf1cb3975273865e6,žensko,od 18 do 20,1,5,6,1,0,Istraživanje i proizvodnja nafte i plina,,,Ekologija,,Energetika,,Uspješan 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56f3a76980651b1d35f985c283bf7608,muško,27 ili stariji,0,8,6,1,1,Financije,,,,,Energetika,,"radni period u zivotu osobe u kojem osoba uci zanat/poziv/zanimanje i usavrsava se, te svojim djelima utjece na okruzenje"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f205c982c366a7230065de52255aeff2,žensko,od 18 do 20,1,5,6,0,0,Logistička potpora,Industrija,,,,Energetika,,"posao, napredak"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23963617a98f18f6447c10f45dad14c9,žensko,od 18 do 20,1,5,6,0,0,Istraživanje i proizvodnja nafte i plina,Industrija,,,,,,uspjeh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c56a36f2e612da3fecf466b7fc0093a3,žensko,od 18 do 20,1,3,3,0,0,Istraživanje i proizvodnja nafte i plina,Industrija,,,,,,Zivotna preokupacija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6955563a75c4db712944d1977f1f1eec,žensko,od 21 do 23,1,3,6,0,0,Istraživanje i proizvodnja nafte i plina,Industrija,,,,,,"Rad,rad i rad."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4cfd3ac434ae45147c3263e9f354d5ce,žensko,od 21 do 23,1,5,6,1,0,IT potpora,Industrija,,,,Energetika,Hrvatska,Dio životnog vijeka u kojem se obavlja određeni posao što ljudi koji su rođeni u devedesetima i kasnije nikada neće imati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99c40442d5b5c52612b1f98037413703,žensko,od 18 do 20,1,6,8,1,1,Istraživanje i proizvodnja nafte i plina,Industrija,,Ekologija,,,Hrvatska,Rad i trud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40a7b00bfde07a7088b50850e2dd9fad,žensko,od 21 do 23,1,5,3,0,0,Istraživanje i proizvodnja nafte i plina,,,,,Energetika,,"uspjeh, posao"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0acb654244d9b1ac5cd0f2a1dbea6af6,žensko,od 18 do 20,1,5,5,0,0,IT potpora,Industrija,,,,,,napredovanje u poslu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054dfc20b8655c72c68a972848f1c8b1,muško,od 18 do 20,1,5,9,1,1,Istraživanje i proizvodnja nafte i plina,Industrija,,,,,,"Napredovanje na poslu, potpuna posvećenost svom radu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2d4e3affa1d07f17e939971ba3fa21e0,žensko,od 21 do 23,1,5,8,1,0,Rafinerije i marketing,Industrija,,,,,,znanje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3992fa84c43d0fe084d65a54b37b9afa,žensko,od 18 do 20,1,6,9,0,0,Istraživanje i proizvodnja nafte i plina,Industrija,,,,Energetika,Hrvatska,izgrađen 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3be2f941d77758861bdc6aff99438542,žensko,od 21 do 23,1,5,3,1,1,Logistička potpora,Industrija,,,,Energetika,,Konstantno napredovanje i usavrsavanje svog znanja u podrucju ili vise njih koje osobu zanima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513b97b71e1dcfbdf909acfa59c44910,žensko,od 18 do 20,1,5,3,0,0,Istraživanje i proizvodnja nafte i plina,Industrija,,,,,,A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2f90c38ab79ffabf8ac37c4288016c0b,žensko,od 21 do 23,1,5,4,0,0,IT potpora,Industrija,,,,Energetika,,Ispunjenje poslovnih želja i mogućnosti.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dfca0ce55c6d636cbe87416450a21bf2,žensko,od 18 do 20,1,5,7,1,0,Rafinerije i marketing,,,,,Energetika,,Posao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4abf577fc97e7bb49e5bd1f1384bead7,žensko,od 18 do 20,0,7,8,1,0,Istraživanje i proizvodnja nafte i plina,Industrija,,,,,,"Dobra plaća, rad i zasluženi odmor"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8490e9aa8aa141a49f78fe5efc973c35,muško,od 21 do 23,1,5,1,0,0,IT potpora,,,,,Energetika,,posao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82154a701ce1476540a3d0d0da6a8699,žensko,od 18 do 20,1,5,5,1,0,Logistička potpora,Industrija,,,,,,Budućnost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10b1aa5d5e9b9ec431467dc627eba4d9,žensko,od 21 do 23,1,9,9,1,1,Istraživanje i proizvodnja nafte i plina,Industrija,,,,,,INA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655ec3f90db6501d11584adeb46c8ca2,žensko,od 21 do 23,1,7,7,1,1,Rafinerije i marketing,,,,,Energetika,,Uspjeh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fbc3d6bea182f522928f76668af94ccb,žensko,od 21 do 23,1,7,7,0,0,Istraživanje i proizvodnja nafte i plina,,,,,Energetika,,Novac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8fd8dd6401bb09239e660ba67532baed,muško,do 17,0,5,5,0,0,Istraživanje i proizvodnja nafte i plina,Industrija,,,,Energetika,,posao koj bi radio do kraja zivota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5a795e1f660c8c0abb0ba198dfe474b0,žensko,od 21 do 23,1,6,6,1,1,Financije,Industrija,,,,Energetika,,"Posao, budućnost, napredovanje"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4869c5ac8026b8709804aaf635bfaea3,muško,od 18 do 20,1,4,3,0,0,IT potpora,Industrija,,,,Energetika,,Mogucnost napredovanja u poslu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950637d8d5ee0a98af6e67d886c2ef6c,žensko,od 21 do 23,1,5,5,1,0,Istraživanje i proizvodnja nafte i plina,,,,,Energetika,,"Ambicioznost, ustrajnost, uspjeh"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bcd60005fb48b5df044a565de767adca,žensko,od 21 do 23,1,5,4,0,0,Rafinerije i marketing,Industrija,,,,Energetika,,"Na napredovanje, ubrzani životni ritam, borbu"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a40650d2073b1d19f7b01793659b03dd,muško,od 21 do 23,1,5,7,1,0,IT potpora,,Kreativnost,,,,,Uspjeh u onome što najviše želim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b789b8301ce2d8dab4bcd579b9ea0abd,muško,od 21 do 23,1,6,6,1,0,Rafinerije i marketing,,,,Znanost,,Hrvatska,postignuce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ce3567efe51fe68f37c6bbaa19fefc1d,muško,od 21 do 23,1,4,6,0,0,Financije,,,,,Energetika,,Zivotni proces uspijevanja i unaprijedivanja samoga sebe u vlastito izabranoj privrednoj grani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45ce838b5a18d0fe850ac72654516650,žensko,od 21 do 23,1,6,6,0,0,Istraživanje i proizvodnja nafte i plina,,,,,Energetika,,budući posao.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ae6f2e115f70d30b2d895d2199efe344,žensko,od 21 do 23,1,5,5,0,0,Financije,,,,,Energetika,,Posao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bacccce1ca912e721b942fe64c15173d,žensko,od 21 do 23,1,5,3,1,0,Istraživanje i proizvodnja nafte i plina,,,,,Energetika,,napredak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bfc14c04602ba0913062e8c1555ed1b4,žensko,od 21 do 23,1,5,8,0,0,Istraživanje i proizvodnja nafte i plina,Industrija,,,,Energetika,Hrvatska,Niz poslovnih uspjeha.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e6960f1e8b91f7a738a8b4f4ff616c93,žensko,od 21 do 23,1,5,1,1,0,Istraživanje i proizvodnja nafte i plina,Industrija,,,Znanost,Energetika,,na cilj u zivotu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9bae7425010db88a0df4f189090d1eda,muško,od 18 do 20,1,5,5,1,0,IT potpora,,,,,Energetika,,Mogućnost osobnog napredovanja zbog stjecanja ugleda u određenoj struci i zarade.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787f9bc6b3e7ac31fa7ba0530d8b8faf,žensko,od 21 do 23,1,5,3,1,0,Logistička potpora,Industrija,,,,,,"karijera me asocira na odijela,gradski život,dosadan posao"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b7fed07e9bdd5b810f4b48e9a02e437b,muško,od 18 do 20,1,5,1,1,0,IT potpora,,,,,Energetika,,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03e37fe35247cae642df11963c7c36c3,muško,od 18 do 20,1,4,3,0,0,Rafinerije i marketing,Industrija,,,,Energetika,,Asocira me na uspjeh kojeg su mi omogućili diploma i znanje.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6ca5730bb72959e8f5a1a4981d00f544,muško,od 21 do 23,1,8,9,0,0,Logistička potpora,Industrija,,,,Energetika,Hrvatska,Ljudi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27c072617f8eb0122bc0c0803ac5e69e,žensko,od 18 do 20,1,6,4,1,0,Istraživanje i proizvodnja nafte i plina,Industrija,,Ekologija,,Energetika,,profesija koja osigurava budućnost ljudi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43d85426a310dcf7e0debfeebcf2b33e,muško,od 21 do 23,1,7,5,0,0,IT potpora,Industrija,,,,Energetika,,"Odabrani posao, kojim pokušavaš napraviti bolju budućnost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f4c0c3c4579e75e737eae3d3db5221df,žensko,od 24 do 26,0,5,5,1,0,Financije,Industrija,,,,,,"Postizanje zacrtanih ciljeva u određenom smjeru do onog krajnjeg, najvećeg, najboljeg cilja."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662892868de5e4c2feea7a9bb408699a,muško,od 24 do 26,1,9,9,1,1,Financije,Industrija,,,,,,"Normalan zivot, sa samo većom plaćom od prosjeka 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86aa7b289ea9b946599d1ce224458d52,žensko,od 21 do 23,1,7,7,1,0,Rafinerije i marketing,Industrija,,,,Energetika,,stavljanje svojih želja i ambicija ispred potreba svojih bližnjih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d3a6bdafde3727e25952eeb3d18fefe4,muško,od 21 do 23,1,5,4,1,1,Rafinerije i marketing,,,,,Energetika,,"Stvara se u poslovnom svijetu, usko vezana isključivo na posao i raste radom i zalaganjem osobe u onome čime se bavi."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1febc757ad1c6b09130f3f42c7864ab4,muško,od 21 do 23,1,5,7,1,0,Istraživanje i proizvodnja nafte i plina,Industrija,,,,Energetika,,Znanje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99a22c356b7f7d13de87014752e69db1,žensko,od 18 do 20,1,5,7,0,0,Istraživanje i proizvodnja nafte i plina,,,,,Energetika,,"Jedna od glavnih zanimacija za život, kako za preživljavanje fizičkog, tako i duhovnog dijela čovjeka."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5128fe54221ef97ee539cc8d978376a8,muško,od 18 do 20,1,5,6,1,0,IT potpora,,,,,Energetika,,Posao u koji ću uložiti životni trud.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4dd94328d07f185494cebc43ba5263b6,muško,od 21 do 23,1,5,5,0,1,Financije,,,,,Energetika,,Uspjeh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a92db3e897da4dd49a41c38245b235a0,muško,od 21 do 23,1,3,1,0,0,Istraživanje i proizvodnja nafte i plina,,,,,Energetika,,nista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68287fde0d263013516def6be40e419f,žensko,od 18 do 20,1,5,7,1,1,Financije,,,,,Energetika,,uspjeh u poslovnom smislu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cd9f5d6eb28a10fa668c6d7d63eb84c4,muško,od 21 do 23,1,5,7,0,0,Financije,,,Ekologija,,Energetika,,Karijera označava period u životu u kojem se bavimo svojim zanimanjem s mogućnošću napretka i vlastite nadgradnje.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a3c88a2f9df0f5b0077d69aebb27641e,muško,od 21 do 23,1,6,6,1,0,Logistička potpora,Industrija,,,,,,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3e96f733971e492665f59582925b970b,muško,od 21 do 23,1,5,3,1,0,Logistička potpora,Industrija,,,,,,Cjelodnevna preokupacija. Mogućnost beskonačnog usavršavanja.</a:t>
            </a:r>
          </a:p>
          <a:p>
            <a:pPr>
              <a:defRPr sz="1800">
                <a:solidFill>
                  <a:srgbClr val="FFFFFF"/>
                </a:solidFill>
              </a:defRPr>
            </a:pPr>
            <a:r>
              <a:t>3eeaf70979b1a80c4586742333728406,žensko,od 18 do 20,1,4,2,1,0,Rafinerije i marketing,Industrija,,,,Energetika,,Imati odličan posao sa dobrom plaćom i biti netko bitan u poslovnom svijetu.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WordClou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597990" y="-720019"/>
            <a:ext cx="22200780" cy="114730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/>
        </p:nvSpPr>
        <p:spPr>
          <a:xfrm rot="16200000">
            <a:off x="6305339" y="2697262"/>
            <a:ext cx="429340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66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>
              <a:defRPr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>
                <a:latin typeface="Avenir Next Demi Bold"/>
                <a:ea typeface="Avenir Next Demi Bold"/>
                <a:cs typeface="Avenir Next Demi Bold"/>
                <a:sym typeface="Avenir Next Demi Bold"/>
              </a:rPr>
              <a:t>big DATA</a:t>
            </a:r>
          </a:p>
        </p:txBody>
      </p:sp>
      <p:sp>
        <p:nvSpPr>
          <p:cNvPr id="183" name="Shape 183"/>
          <p:cNvSpPr/>
          <p:nvPr/>
        </p:nvSpPr>
        <p:spPr>
          <a:xfrm rot="5400000">
            <a:off x="1094857" y="4917228"/>
            <a:ext cx="6739001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7600">
                <a:solidFill>
                  <a:srgbClr val="FFFFFF"/>
                </a:solidFill>
              </a:defRPr>
            </a:lvl1pPr>
          </a:lstStyle>
          <a:p>
            <a:pPr/>
            <a:r>
              <a:t>TEXT MINING</a:t>
            </a:r>
          </a:p>
        </p:txBody>
      </p:sp>
      <p:sp>
        <p:nvSpPr>
          <p:cNvPr id="184" name="Shape 184"/>
          <p:cNvSpPr/>
          <p:nvPr/>
        </p:nvSpPr>
        <p:spPr>
          <a:xfrm>
            <a:off x="4711851" y="4961678"/>
            <a:ext cx="4293401" cy="133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71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>
              <a:defRPr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>
                <a:latin typeface="Avenir Next Demi Bold"/>
                <a:ea typeface="Avenir Next Demi Bold"/>
                <a:cs typeface="Avenir Next Demi Bold"/>
                <a:sym typeface="Avenir Next Demi Bold"/>
              </a:rPr>
              <a:t>RSTUDIO</a:t>
            </a:r>
          </a:p>
        </p:txBody>
      </p:sp>
      <p:sp>
        <p:nvSpPr>
          <p:cNvPr id="185" name="Shape 185"/>
          <p:cNvSpPr/>
          <p:nvPr/>
        </p:nvSpPr>
        <p:spPr>
          <a:xfrm>
            <a:off x="2533449" y="1196635"/>
            <a:ext cx="6933355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i="1" sz="7500">
                <a:solidFill>
                  <a:srgbClr val="FFFFFF"/>
                </a:solidFill>
              </a:defRPr>
            </a:lvl1pPr>
          </a:lstStyle>
          <a:p>
            <a:pPr/>
            <a:r>
              <a:t>CORPUS</a:t>
            </a:r>
          </a:p>
        </p:txBody>
      </p:sp>
      <p:sp>
        <p:nvSpPr>
          <p:cNvPr id="186" name="Shape 186"/>
          <p:cNvSpPr/>
          <p:nvPr/>
        </p:nvSpPr>
        <p:spPr>
          <a:xfrm rot="3000000">
            <a:off x="5412078" y="6761529"/>
            <a:ext cx="4293401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6300">
                <a:solidFill>
                  <a:srgbClr val="FFFFFF"/>
                </a:solidFill>
              </a:defRPr>
            </a:lvl1pPr>
          </a:lstStyle>
          <a:p>
            <a:pPr/>
            <a:r>
              <a:t>ANALIZA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8024" y="2353061"/>
            <a:ext cx="3624992" cy="12548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asted-image-filtere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4968" y="5262233"/>
            <a:ext cx="3111260" cy="313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pasted-image-filter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85271" y="5913832"/>
            <a:ext cx="4771505" cy="18333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445423" y="1354863"/>
            <a:ext cx="3251201" cy="325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/>
        </p:nvSpPr>
        <p:spPr>
          <a:xfrm>
            <a:off x="32748" y="5429161"/>
            <a:ext cx="10128505" cy="446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40000"/>
              </a:lnSpc>
              <a:defRPr sz="12000">
                <a:solidFill>
                  <a:srgbClr val="FFFFFF"/>
                </a:solidFill>
              </a:defRPr>
            </a:pPr>
            <a:r>
              <a:t>Posao</a:t>
            </a:r>
          </a:p>
          <a:p>
            <a:pPr>
              <a:lnSpc>
                <a:spcPct val="40000"/>
              </a:lnSpc>
              <a:defRPr sz="12000">
                <a:solidFill>
                  <a:srgbClr val="FFFFFF"/>
                </a:solidFill>
              </a:defRPr>
            </a:pPr>
            <a:r>
              <a:t>Uspjeh</a:t>
            </a:r>
          </a:p>
          <a:p>
            <a:pPr>
              <a:lnSpc>
                <a:spcPct val="40000"/>
              </a:lnSpc>
              <a:defRPr sz="12000">
                <a:solidFill>
                  <a:srgbClr val="FFFFFF"/>
                </a:solidFill>
              </a:defRPr>
            </a:pPr>
            <a:r>
              <a:t>Napredovanje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